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Lst>
  <p:sldSz cx="18288000" cy="10287000"/>
  <p:notesSz cx="6858000" cy="9144000"/>
  <p:embeddedFontLst>
    <p:embeddedFont>
      <p:font typeface="Hammersmith One" charset="1" panose="02010703030501060504"/>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Roboto" charset="1" panose="02000000000000000000"/>
      <p:regular r:id="rId11"/>
    </p:embeddedFont>
    <p:embeddedFont>
      <p:font typeface="Roboto Bold" charset="1" panose="02000000000000000000"/>
      <p:regular r:id="rId12"/>
    </p:embeddedFont>
    <p:embeddedFont>
      <p:font typeface="Roboto Italics" charset="1" panose="02000000000000000000"/>
      <p:regular r:id="rId13"/>
    </p:embeddedFont>
    <p:embeddedFont>
      <p:font typeface="Roboto Bold Italics" charset="1" panose="02000000000000000000"/>
      <p:regular r:id="rId14"/>
    </p:embeddedFont>
    <p:embeddedFont>
      <p:font typeface="Open Sans Extra Bold" charset="1" panose="020B0906030804020204"/>
      <p:regular r:id="rId15"/>
    </p:embeddedFont>
    <p:embeddedFont>
      <p:font typeface="Open Sans Extra Bold Italics" charset="1" panose="020B0906030804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5000"/>
            </a:blip>
            <a:stretch>
              <a:fillRect l="0" t="-10955" r="-18320" b="-29275"/>
            </a:stretch>
          </a:blipFill>
        </p:spPr>
      </p:sp>
      <p:grpSp>
        <p:nvGrpSpPr>
          <p:cNvPr name="Group 3" id="3"/>
          <p:cNvGrpSpPr/>
          <p:nvPr/>
        </p:nvGrpSpPr>
        <p:grpSpPr>
          <a:xfrm rot="0">
            <a:off x="0" y="6639641"/>
            <a:ext cx="18288000" cy="3647359"/>
            <a:chOff x="0" y="0"/>
            <a:chExt cx="4816593" cy="960621"/>
          </a:xfrm>
        </p:grpSpPr>
        <p:sp>
          <p:nvSpPr>
            <p:cNvPr name="Freeform 4" id="4"/>
            <p:cNvSpPr/>
            <p:nvPr/>
          </p:nvSpPr>
          <p:spPr>
            <a:xfrm flipH="false" flipV="false" rot="0">
              <a:off x="0" y="0"/>
              <a:ext cx="4816592" cy="960621"/>
            </a:xfrm>
            <a:custGeom>
              <a:avLst/>
              <a:gdLst/>
              <a:ahLst/>
              <a:cxnLst/>
              <a:rect r="r" b="b" t="t" l="l"/>
              <a:pathLst>
                <a:path h="960621" w="4816592">
                  <a:moveTo>
                    <a:pt x="0" y="0"/>
                  </a:moveTo>
                  <a:lnTo>
                    <a:pt x="4816592" y="0"/>
                  </a:lnTo>
                  <a:lnTo>
                    <a:pt x="4816592" y="960621"/>
                  </a:lnTo>
                  <a:lnTo>
                    <a:pt x="0" y="960621"/>
                  </a:lnTo>
                  <a:close/>
                </a:path>
              </a:pathLst>
            </a:custGeom>
            <a:gradFill rotWithShape="true">
              <a:gsLst>
                <a:gs pos="0">
                  <a:srgbClr val="0E103F">
                    <a:alpha val="100000"/>
                  </a:srgbClr>
                </a:gs>
                <a:gs pos="100000">
                  <a:srgbClr val="D72870">
                    <a:alpha val="100000"/>
                  </a:srgbClr>
                </a:gs>
              </a:gsLst>
              <a:lin ang="0"/>
            </a:gra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grpSp>
        <p:nvGrpSpPr>
          <p:cNvPr name="Group 6" id="6"/>
          <p:cNvGrpSpPr/>
          <p:nvPr/>
        </p:nvGrpSpPr>
        <p:grpSpPr>
          <a:xfrm rot="0">
            <a:off x="1075432" y="7462879"/>
            <a:ext cx="16230600" cy="1795421"/>
            <a:chOff x="0" y="0"/>
            <a:chExt cx="21640800" cy="2393895"/>
          </a:xfrm>
        </p:grpSpPr>
        <p:sp>
          <p:nvSpPr>
            <p:cNvPr name="Freeform 7" id="7"/>
            <p:cNvSpPr/>
            <p:nvPr/>
          </p:nvSpPr>
          <p:spPr>
            <a:xfrm flipH="false" flipV="false" rot="0">
              <a:off x="16750713" y="554921"/>
              <a:ext cx="623860" cy="634972"/>
            </a:xfrm>
            <a:custGeom>
              <a:avLst/>
              <a:gdLst/>
              <a:ahLst/>
              <a:cxnLst/>
              <a:rect r="r" b="b" t="t" l="l"/>
              <a:pathLst>
                <a:path h="634972" w="623860">
                  <a:moveTo>
                    <a:pt x="0" y="0"/>
                  </a:moveTo>
                  <a:lnTo>
                    <a:pt x="623860" y="0"/>
                  </a:lnTo>
                  <a:lnTo>
                    <a:pt x="623860" y="634972"/>
                  </a:lnTo>
                  <a:lnTo>
                    <a:pt x="0" y="6349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6748200" y="1466602"/>
              <a:ext cx="626372" cy="626372"/>
            </a:xfrm>
            <a:custGeom>
              <a:avLst/>
              <a:gdLst/>
              <a:ahLst/>
              <a:cxnLst/>
              <a:rect r="r" b="b" t="t" l="l"/>
              <a:pathLst>
                <a:path h="626372" w="626372">
                  <a:moveTo>
                    <a:pt x="0" y="0"/>
                  </a:moveTo>
                  <a:lnTo>
                    <a:pt x="626373" y="0"/>
                  </a:lnTo>
                  <a:lnTo>
                    <a:pt x="626373" y="626372"/>
                  </a:lnTo>
                  <a:lnTo>
                    <a:pt x="0" y="626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7651282" y="627200"/>
              <a:ext cx="3989518" cy="509464"/>
            </a:xfrm>
            <a:prstGeom prst="rect">
              <a:avLst/>
            </a:prstGeom>
          </p:spPr>
          <p:txBody>
            <a:bodyPr anchor="t" rtlCol="false" tIns="0" lIns="0" bIns="0" rIns="0">
              <a:spAutoFit/>
            </a:bodyPr>
            <a:lstStyle/>
            <a:p>
              <a:pPr>
                <a:lnSpc>
                  <a:spcPts val="2876"/>
                </a:lnSpc>
              </a:pPr>
              <a:r>
                <a:rPr lang="en-US" sz="2614" spc="-65">
                  <a:solidFill>
                    <a:srgbClr val="FFFFFF"/>
                  </a:solidFill>
                  <a:latin typeface="Roboto Bold"/>
                </a:rPr>
                <a:t>ihc.sbc.org.br/2023</a:t>
              </a:r>
            </a:p>
          </p:txBody>
        </p:sp>
        <p:sp>
          <p:nvSpPr>
            <p:cNvPr name="TextBox 10" id="10"/>
            <p:cNvSpPr txBox="true"/>
            <p:nvPr/>
          </p:nvSpPr>
          <p:spPr>
            <a:xfrm rot="0">
              <a:off x="17651282" y="1535401"/>
              <a:ext cx="3726483" cy="507823"/>
            </a:xfrm>
            <a:prstGeom prst="rect">
              <a:avLst/>
            </a:prstGeom>
          </p:spPr>
          <p:txBody>
            <a:bodyPr anchor="t" rtlCol="false" tIns="0" lIns="0" bIns="0" rIns="0">
              <a:spAutoFit/>
            </a:bodyPr>
            <a:lstStyle/>
            <a:p>
              <a:pPr>
                <a:lnSpc>
                  <a:spcPts val="2876"/>
                </a:lnSpc>
              </a:pPr>
              <a:r>
                <a:rPr lang="en-US" sz="2614" spc="-65">
                  <a:solidFill>
                    <a:srgbClr val="FFFFFF"/>
                  </a:solidFill>
                  <a:latin typeface="Roboto Bold"/>
                </a:rPr>
                <a:t>ihc2023maceio</a:t>
              </a:r>
            </a:p>
          </p:txBody>
        </p:sp>
        <p:grpSp>
          <p:nvGrpSpPr>
            <p:cNvPr name="Group 11" id="11"/>
            <p:cNvGrpSpPr/>
            <p:nvPr/>
          </p:nvGrpSpPr>
          <p:grpSpPr>
            <a:xfrm rot="0">
              <a:off x="12105997" y="884620"/>
              <a:ext cx="1509275" cy="150927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3" id="13"/>
              <p:cNvSpPr txBox="true"/>
              <p:nvPr/>
            </p:nvSpPr>
            <p:spPr>
              <a:xfrm>
                <a:off x="76200" y="95250"/>
                <a:ext cx="660400" cy="641350"/>
              </a:xfrm>
              <a:prstGeom prst="rect">
                <a:avLst/>
              </a:prstGeom>
            </p:spPr>
            <p:txBody>
              <a:bodyPr anchor="ctr" rtlCol="false" tIns="37481" lIns="37481" bIns="37481" rIns="37481"/>
              <a:lstStyle/>
              <a:p>
                <a:pPr algn="ctr">
                  <a:lnSpc>
                    <a:spcPts val="2640"/>
                  </a:lnSpc>
                </a:pPr>
              </a:p>
            </p:txBody>
          </p:sp>
        </p:grpSp>
        <p:sp>
          <p:nvSpPr>
            <p:cNvPr name="Freeform 14" id="14"/>
            <p:cNvSpPr/>
            <p:nvPr/>
          </p:nvSpPr>
          <p:spPr>
            <a:xfrm flipH="false" flipV="false" rot="0">
              <a:off x="12384376" y="1036516"/>
              <a:ext cx="1028717" cy="1129283"/>
            </a:xfrm>
            <a:custGeom>
              <a:avLst/>
              <a:gdLst/>
              <a:ahLst/>
              <a:cxnLst/>
              <a:rect r="r" b="b" t="t" l="l"/>
              <a:pathLst>
                <a:path h="1129283" w="1028717">
                  <a:moveTo>
                    <a:pt x="0" y="0"/>
                  </a:moveTo>
                  <a:lnTo>
                    <a:pt x="1028717" y="0"/>
                  </a:lnTo>
                  <a:lnTo>
                    <a:pt x="1028717" y="1129283"/>
                  </a:lnTo>
                  <a:lnTo>
                    <a:pt x="0" y="1129283"/>
                  </a:lnTo>
                  <a:lnTo>
                    <a:pt x="0" y="0"/>
                  </a:lnTo>
                  <a:close/>
                </a:path>
              </a:pathLst>
            </a:custGeom>
            <a:blipFill>
              <a:blip r:embed="rId7"/>
              <a:stretch>
                <a:fillRect l="0" t="0" r="-186789" b="0"/>
              </a:stretch>
            </a:blipFill>
          </p:spPr>
        </p:sp>
        <p:grpSp>
          <p:nvGrpSpPr>
            <p:cNvPr name="Group 15" id="15"/>
            <p:cNvGrpSpPr/>
            <p:nvPr/>
          </p:nvGrpSpPr>
          <p:grpSpPr>
            <a:xfrm rot="0">
              <a:off x="10348267" y="884620"/>
              <a:ext cx="1509275" cy="150927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95250"/>
                <a:ext cx="660400" cy="641350"/>
              </a:xfrm>
              <a:prstGeom prst="rect">
                <a:avLst/>
              </a:prstGeom>
            </p:spPr>
            <p:txBody>
              <a:bodyPr anchor="ctr" rtlCol="false" tIns="37481" lIns="37481" bIns="37481" rIns="37481"/>
              <a:lstStyle/>
              <a:p>
                <a:pPr algn="ctr">
                  <a:lnSpc>
                    <a:spcPts val="2640"/>
                  </a:lnSpc>
                </a:pPr>
              </a:p>
            </p:txBody>
          </p:sp>
        </p:grpSp>
        <p:grpSp>
          <p:nvGrpSpPr>
            <p:cNvPr name="Group 18" id="18"/>
            <p:cNvGrpSpPr/>
            <p:nvPr/>
          </p:nvGrpSpPr>
          <p:grpSpPr>
            <a:xfrm rot="0">
              <a:off x="8620248" y="884620"/>
              <a:ext cx="1509275" cy="1509275"/>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0" id="20"/>
              <p:cNvSpPr txBox="true"/>
              <p:nvPr/>
            </p:nvSpPr>
            <p:spPr>
              <a:xfrm>
                <a:off x="76200" y="95250"/>
                <a:ext cx="660400" cy="641350"/>
              </a:xfrm>
              <a:prstGeom prst="rect">
                <a:avLst/>
              </a:prstGeom>
            </p:spPr>
            <p:txBody>
              <a:bodyPr anchor="ctr" rtlCol="false" tIns="37481" lIns="37481" bIns="37481" rIns="37481"/>
              <a:lstStyle/>
              <a:p>
                <a:pPr algn="ctr">
                  <a:lnSpc>
                    <a:spcPts val="2640"/>
                  </a:lnSpc>
                </a:pPr>
              </a:p>
            </p:txBody>
          </p:sp>
        </p:grpSp>
        <p:sp>
          <p:nvSpPr>
            <p:cNvPr name="Freeform 21" id="21"/>
            <p:cNvSpPr/>
            <p:nvPr/>
          </p:nvSpPr>
          <p:spPr>
            <a:xfrm flipH="false" flipV="false" rot="0">
              <a:off x="10556873" y="1090847"/>
              <a:ext cx="1092065" cy="1020621"/>
            </a:xfrm>
            <a:custGeom>
              <a:avLst/>
              <a:gdLst/>
              <a:ahLst/>
              <a:cxnLst/>
              <a:rect r="r" b="b" t="t" l="l"/>
              <a:pathLst>
                <a:path h="1020621" w="1092065">
                  <a:moveTo>
                    <a:pt x="0" y="0"/>
                  </a:moveTo>
                  <a:lnTo>
                    <a:pt x="1092064" y="0"/>
                  </a:lnTo>
                  <a:lnTo>
                    <a:pt x="1092064" y="1020621"/>
                  </a:lnTo>
                  <a:lnTo>
                    <a:pt x="0" y="1020621"/>
                  </a:lnTo>
                  <a:lnTo>
                    <a:pt x="0" y="0"/>
                  </a:lnTo>
                  <a:close/>
                </a:path>
              </a:pathLst>
            </a:custGeom>
            <a:blipFill>
              <a:blip r:embed="rId8"/>
              <a:stretch>
                <a:fillRect l="0" t="0" r="0" b="0"/>
              </a:stretch>
            </a:blipFill>
          </p:spPr>
        </p:sp>
        <p:sp>
          <p:nvSpPr>
            <p:cNvPr name="Freeform 22" id="22"/>
            <p:cNvSpPr/>
            <p:nvPr/>
          </p:nvSpPr>
          <p:spPr>
            <a:xfrm flipH="false" flipV="false" rot="0">
              <a:off x="9050217" y="1036516"/>
              <a:ext cx="649338" cy="1129283"/>
            </a:xfrm>
            <a:custGeom>
              <a:avLst/>
              <a:gdLst/>
              <a:ahLst/>
              <a:cxnLst/>
              <a:rect r="r" b="b" t="t" l="l"/>
              <a:pathLst>
                <a:path h="1129283" w="649338">
                  <a:moveTo>
                    <a:pt x="0" y="0"/>
                  </a:moveTo>
                  <a:lnTo>
                    <a:pt x="649338" y="0"/>
                  </a:lnTo>
                  <a:lnTo>
                    <a:pt x="649338" y="1129283"/>
                  </a:lnTo>
                  <a:lnTo>
                    <a:pt x="0" y="1129283"/>
                  </a:lnTo>
                  <a:lnTo>
                    <a:pt x="0" y="0"/>
                  </a:lnTo>
                  <a:close/>
                </a:path>
              </a:pathLst>
            </a:custGeom>
            <a:blipFill>
              <a:blip r:embed="rId9"/>
              <a:stretch>
                <a:fillRect l="0" t="0" r="0" b="0"/>
              </a:stretch>
            </a:blipFill>
          </p:spPr>
        </p:sp>
        <p:sp>
          <p:nvSpPr>
            <p:cNvPr name="TextBox 23" id="23"/>
            <p:cNvSpPr txBox="true"/>
            <p:nvPr/>
          </p:nvSpPr>
          <p:spPr>
            <a:xfrm rot="0">
              <a:off x="0" y="690550"/>
              <a:ext cx="6638038" cy="549275"/>
            </a:xfrm>
            <a:prstGeom prst="rect">
              <a:avLst/>
            </a:prstGeom>
          </p:spPr>
          <p:txBody>
            <a:bodyPr anchor="t" rtlCol="false" tIns="0" lIns="0" bIns="0" rIns="0">
              <a:spAutoFit/>
            </a:bodyPr>
            <a:lstStyle/>
            <a:p>
              <a:pPr>
                <a:lnSpc>
                  <a:spcPts val="2999"/>
                </a:lnSpc>
              </a:pPr>
              <a:r>
                <a:rPr lang="en-US" sz="2999" spc="-71">
                  <a:solidFill>
                    <a:srgbClr val="FFFFFF"/>
                  </a:solidFill>
                  <a:latin typeface="Roboto Bold"/>
                </a:rPr>
                <a:t>16 a 20 de Outubro de 2023</a:t>
              </a:r>
            </a:p>
          </p:txBody>
        </p:sp>
        <p:sp>
          <p:nvSpPr>
            <p:cNvPr name="TextBox 24" id="24"/>
            <p:cNvSpPr txBox="true"/>
            <p:nvPr/>
          </p:nvSpPr>
          <p:spPr>
            <a:xfrm rot="0">
              <a:off x="0" y="1455695"/>
              <a:ext cx="6638038" cy="549275"/>
            </a:xfrm>
            <a:prstGeom prst="rect">
              <a:avLst/>
            </a:prstGeom>
          </p:spPr>
          <p:txBody>
            <a:bodyPr anchor="t" rtlCol="false" tIns="0" lIns="0" bIns="0" rIns="0">
              <a:spAutoFit/>
            </a:bodyPr>
            <a:lstStyle/>
            <a:p>
              <a:pPr>
                <a:lnSpc>
                  <a:spcPts val="2999"/>
                </a:lnSpc>
              </a:pPr>
              <a:r>
                <a:rPr lang="en-US" sz="2999" spc="-71">
                  <a:solidFill>
                    <a:srgbClr val="FFFFFF"/>
                  </a:solidFill>
                  <a:latin typeface="Roboto Bold"/>
                </a:rPr>
                <a:t>Maceió - Alagoas</a:t>
              </a:r>
            </a:p>
          </p:txBody>
        </p:sp>
        <p:sp>
          <p:nvSpPr>
            <p:cNvPr name="TextBox 25" id="25"/>
            <p:cNvSpPr txBox="true"/>
            <p:nvPr/>
          </p:nvSpPr>
          <p:spPr>
            <a:xfrm rot="0">
              <a:off x="8542098" y="38100"/>
              <a:ext cx="5151325" cy="481753"/>
            </a:xfrm>
            <a:prstGeom prst="rect">
              <a:avLst/>
            </a:prstGeom>
          </p:spPr>
          <p:txBody>
            <a:bodyPr anchor="t" rtlCol="false" tIns="0" lIns="0" bIns="0" rIns="0">
              <a:spAutoFit/>
            </a:bodyPr>
            <a:lstStyle/>
            <a:p>
              <a:pPr algn="ctr">
                <a:lnSpc>
                  <a:spcPts val="2600"/>
                </a:lnSpc>
              </a:pPr>
              <a:r>
                <a:rPr lang="en-US" sz="2600" spc="-62">
                  <a:solidFill>
                    <a:srgbClr val="FFFFFF"/>
                  </a:solidFill>
                  <a:latin typeface="Roboto Bold"/>
                </a:rPr>
                <a:t>REALIZAÇÃO</a:t>
              </a:r>
            </a:p>
          </p:txBody>
        </p:sp>
      </p:grpSp>
      <p:grpSp>
        <p:nvGrpSpPr>
          <p:cNvPr name="Group 26" id="26"/>
          <p:cNvGrpSpPr/>
          <p:nvPr/>
        </p:nvGrpSpPr>
        <p:grpSpPr>
          <a:xfrm rot="0">
            <a:off x="2577774" y="1956999"/>
            <a:ext cx="13225917" cy="2868983"/>
            <a:chOff x="0" y="0"/>
            <a:chExt cx="17634556" cy="3825311"/>
          </a:xfrm>
        </p:grpSpPr>
        <p:sp>
          <p:nvSpPr>
            <p:cNvPr name="Freeform 27" id="27"/>
            <p:cNvSpPr/>
            <p:nvPr/>
          </p:nvSpPr>
          <p:spPr>
            <a:xfrm flipH="false" flipV="false" rot="0">
              <a:off x="0" y="0"/>
              <a:ext cx="5360251" cy="3825311"/>
            </a:xfrm>
            <a:custGeom>
              <a:avLst/>
              <a:gdLst/>
              <a:ahLst/>
              <a:cxnLst/>
              <a:rect r="r" b="b" t="t" l="l"/>
              <a:pathLst>
                <a:path h="3825311" w="5360251">
                  <a:moveTo>
                    <a:pt x="0" y="0"/>
                  </a:moveTo>
                  <a:lnTo>
                    <a:pt x="5360251" y="0"/>
                  </a:lnTo>
                  <a:lnTo>
                    <a:pt x="5360251" y="3825311"/>
                  </a:lnTo>
                  <a:lnTo>
                    <a:pt x="0" y="3825311"/>
                  </a:lnTo>
                  <a:lnTo>
                    <a:pt x="0" y="0"/>
                  </a:lnTo>
                  <a:close/>
                </a:path>
              </a:pathLst>
            </a:custGeom>
            <a:blipFill>
              <a:blip r:embed="rId10"/>
              <a:stretch>
                <a:fillRect l="-7058" t="-3199" r="0" b="0"/>
              </a:stretch>
            </a:blipFill>
          </p:spPr>
        </p:sp>
        <p:sp>
          <p:nvSpPr>
            <p:cNvPr name="TextBox 28" id="28"/>
            <p:cNvSpPr txBox="true"/>
            <p:nvPr/>
          </p:nvSpPr>
          <p:spPr>
            <a:xfrm rot="0">
              <a:off x="6630251" y="545824"/>
              <a:ext cx="11004305" cy="2904908"/>
            </a:xfrm>
            <a:prstGeom prst="rect">
              <a:avLst/>
            </a:prstGeom>
          </p:spPr>
          <p:txBody>
            <a:bodyPr anchor="t" rtlCol="false" tIns="0" lIns="0" bIns="0" rIns="0">
              <a:spAutoFit/>
            </a:bodyPr>
            <a:lstStyle/>
            <a:p>
              <a:pPr>
                <a:lnSpc>
                  <a:spcPts val="5759"/>
                </a:lnSpc>
              </a:pPr>
              <a:r>
                <a:rPr lang="en-US" sz="4800" spc="-115">
                  <a:solidFill>
                    <a:srgbClr val="0E103F"/>
                  </a:solidFill>
                  <a:latin typeface="Roboto Bold"/>
                </a:rPr>
                <a:t>XXII Simpósio Brasileiro sobre </a:t>
              </a:r>
            </a:p>
            <a:p>
              <a:pPr>
                <a:lnSpc>
                  <a:spcPts val="5759"/>
                </a:lnSpc>
              </a:pPr>
              <a:r>
                <a:rPr lang="en-US" sz="4800" spc="-115">
                  <a:solidFill>
                    <a:srgbClr val="0E103F"/>
                  </a:solidFill>
                  <a:latin typeface="Roboto Bold"/>
                </a:rPr>
                <a:t>Fatores Humanos em Sistemas Computacionais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8000"/>
            </a:blip>
            <a:stretch>
              <a:fillRect l="0" t="-10955" r="-18320" b="-29275"/>
            </a:stretch>
          </a:blipFill>
        </p:spPr>
      </p:sp>
      <p:sp>
        <p:nvSpPr>
          <p:cNvPr name="TextBox 3" id="3"/>
          <p:cNvSpPr txBox="true"/>
          <p:nvPr/>
        </p:nvSpPr>
        <p:spPr>
          <a:xfrm rot="0">
            <a:off x="9097268" y="4980622"/>
            <a:ext cx="93464" cy="344805"/>
          </a:xfrm>
          <a:prstGeom prst="rect">
            <a:avLst/>
          </a:prstGeom>
        </p:spPr>
        <p:txBody>
          <a:bodyPr anchor="t" rtlCol="false" tIns="0" lIns="0" bIns="0" rIns="0">
            <a:spAutoFit/>
          </a:bodyPr>
          <a:lstStyle/>
          <a:p>
            <a:pPr algn="ctr">
              <a:lnSpc>
                <a:spcPts val="2640"/>
              </a:lnSpc>
              <a:spcBef>
                <a:spcPct val="0"/>
              </a:spcBef>
            </a:pPr>
            <a:r>
              <a:rPr lang="en-US" sz="2400" spc="-60">
                <a:solidFill>
                  <a:srgbClr val="000000"/>
                </a:solidFill>
                <a:latin typeface="Hammersmith One"/>
              </a:rPr>
              <a:t> </a:t>
            </a:r>
          </a:p>
        </p:txBody>
      </p:sp>
      <p:grpSp>
        <p:nvGrpSpPr>
          <p:cNvPr name="Group 4" id="4"/>
          <p:cNvGrpSpPr/>
          <p:nvPr/>
        </p:nvGrpSpPr>
        <p:grpSpPr>
          <a:xfrm rot="0">
            <a:off x="0" y="0"/>
            <a:ext cx="9097268" cy="10287000"/>
            <a:chOff x="0" y="0"/>
            <a:chExt cx="2395988" cy="2709333"/>
          </a:xfrm>
        </p:grpSpPr>
        <p:sp>
          <p:nvSpPr>
            <p:cNvPr name="Freeform 5" id="5"/>
            <p:cNvSpPr/>
            <p:nvPr/>
          </p:nvSpPr>
          <p:spPr>
            <a:xfrm flipH="false" flipV="false" rot="0">
              <a:off x="0" y="0"/>
              <a:ext cx="2395988" cy="2709333"/>
            </a:xfrm>
            <a:custGeom>
              <a:avLst/>
              <a:gdLst/>
              <a:ahLst/>
              <a:cxnLst/>
              <a:rect r="r" b="b" t="t" l="l"/>
              <a:pathLst>
                <a:path h="2709333" w="2395988">
                  <a:moveTo>
                    <a:pt x="0" y="0"/>
                  </a:moveTo>
                  <a:lnTo>
                    <a:pt x="2395988" y="0"/>
                  </a:lnTo>
                  <a:lnTo>
                    <a:pt x="2395988" y="2709333"/>
                  </a:lnTo>
                  <a:lnTo>
                    <a:pt x="0" y="2709333"/>
                  </a:lnTo>
                  <a:close/>
                </a:path>
              </a:pathLst>
            </a:custGeom>
            <a:gradFill rotWithShape="true">
              <a:gsLst>
                <a:gs pos="0">
                  <a:srgbClr val="0E103F">
                    <a:alpha val="100000"/>
                  </a:srgbClr>
                </a:gs>
                <a:gs pos="100000">
                  <a:srgbClr val="D72870">
                    <a:alpha val="100000"/>
                  </a:srgbClr>
                </a:gs>
              </a:gsLst>
              <a:lin ang="0"/>
            </a:gradFill>
          </p:spPr>
        </p:sp>
        <p:sp>
          <p:nvSpPr>
            <p:cNvPr name="TextBox 6" id="6"/>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sp>
        <p:nvSpPr>
          <p:cNvPr name="TextBox 7" id="7"/>
          <p:cNvSpPr txBox="true"/>
          <p:nvPr/>
        </p:nvSpPr>
        <p:spPr>
          <a:xfrm rot="0">
            <a:off x="2003061" y="5687378"/>
            <a:ext cx="5091146" cy="601898"/>
          </a:xfrm>
          <a:prstGeom prst="rect">
            <a:avLst/>
          </a:prstGeom>
        </p:spPr>
        <p:txBody>
          <a:bodyPr anchor="t" rtlCol="false" tIns="0" lIns="0" bIns="0" rIns="0">
            <a:spAutoFit/>
          </a:bodyPr>
          <a:lstStyle/>
          <a:p>
            <a:pPr algn="ctr">
              <a:lnSpc>
                <a:spcPts val="4800"/>
              </a:lnSpc>
            </a:pPr>
            <a:r>
              <a:rPr lang="en-US" sz="3200" spc="-80">
                <a:solidFill>
                  <a:srgbClr val="FFFFFF"/>
                </a:solidFill>
                <a:latin typeface="Roboto Bold"/>
              </a:rPr>
              <a:t>NOME COMPLETO</a:t>
            </a:r>
          </a:p>
        </p:txBody>
      </p:sp>
      <p:grpSp>
        <p:nvGrpSpPr>
          <p:cNvPr name="Group 8" id="8"/>
          <p:cNvGrpSpPr>
            <a:grpSpLocks noChangeAspect="true"/>
          </p:cNvGrpSpPr>
          <p:nvPr/>
        </p:nvGrpSpPr>
        <p:grpSpPr>
          <a:xfrm rot="0">
            <a:off x="3260402" y="2558474"/>
            <a:ext cx="2576463" cy="2576453"/>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10" id="10"/>
          <p:cNvSpPr txBox="true"/>
          <p:nvPr/>
        </p:nvSpPr>
        <p:spPr>
          <a:xfrm rot="0">
            <a:off x="3112443" y="6279751"/>
            <a:ext cx="2872383" cy="399996"/>
          </a:xfrm>
          <a:prstGeom prst="rect">
            <a:avLst/>
          </a:prstGeom>
        </p:spPr>
        <p:txBody>
          <a:bodyPr anchor="t" rtlCol="false" tIns="0" lIns="0" bIns="0" rIns="0">
            <a:spAutoFit/>
          </a:bodyPr>
          <a:lstStyle/>
          <a:p>
            <a:pPr algn="ctr">
              <a:lnSpc>
                <a:spcPts val="3120"/>
              </a:lnSpc>
              <a:spcBef>
                <a:spcPct val="0"/>
              </a:spcBef>
            </a:pPr>
            <a:r>
              <a:rPr lang="en-US" sz="2600" spc="-62">
                <a:solidFill>
                  <a:srgbClr val="FDFEFE"/>
                </a:solidFill>
                <a:latin typeface="Roboto"/>
              </a:rPr>
              <a:t>Contato@email.com</a:t>
            </a:r>
          </a:p>
        </p:txBody>
      </p:sp>
      <p:sp>
        <p:nvSpPr>
          <p:cNvPr name="TextBox 11" id="11"/>
          <p:cNvSpPr txBox="true"/>
          <p:nvPr/>
        </p:nvSpPr>
        <p:spPr>
          <a:xfrm rot="0">
            <a:off x="9097268" y="2434649"/>
            <a:ext cx="8162032" cy="754355"/>
          </a:xfrm>
          <a:prstGeom prst="rect">
            <a:avLst/>
          </a:prstGeom>
        </p:spPr>
        <p:txBody>
          <a:bodyPr anchor="t" rtlCol="false" tIns="0" lIns="0" bIns="0" rIns="0">
            <a:spAutoFit/>
          </a:bodyPr>
          <a:lstStyle/>
          <a:p>
            <a:pPr algn="r">
              <a:lnSpc>
                <a:spcPts val="6299"/>
              </a:lnSpc>
            </a:pPr>
            <a:r>
              <a:rPr lang="en-US" sz="4199" spc="-104">
                <a:solidFill>
                  <a:srgbClr val="0E103F"/>
                </a:solidFill>
                <a:latin typeface="Roboto Bold"/>
              </a:rPr>
              <a:t>Título do trabalho</a:t>
            </a:r>
          </a:p>
        </p:txBody>
      </p:sp>
      <p:sp>
        <p:nvSpPr>
          <p:cNvPr name="TextBox 12" id="12"/>
          <p:cNvSpPr txBox="true"/>
          <p:nvPr/>
        </p:nvSpPr>
        <p:spPr>
          <a:xfrm rot="0">
            <a:off x="9144000" y="3427129"/>
            <a:ext cx="8115300" cy="4182741"/>
          </a:xfrm>
          <a:prstGeom prst="rect">
            <a:avLst/>
          </a:prstGeom>
        </p:spPr>
        <p:txBody>
          <a:bodyPr anchor="t" rtlCol="false" tIns="0" lIns="0" bIns="0" rIns="0">
            <a:spAutoFit/>
          </a:bodyPr>
          <a:lstStyle/>
          <a:p>
            <a:pPr algn="r">
              <a:lnSpc>
                <a:spcPts val="5600"/>
              </a:lnSpc>
            </a:pPr>
            <a:r>
              <a:rPr lang="en-US" sz="2800" spc="-67">
                <a:solidFill>
                  <a:srgbClr val="0E103F"/>
                </a:solidFill>
                <a:latin typeface="Roboto"/>
              </a:rPr>
              <a:t>1. Tópico da apresentação</a:t>
            </a:r>
          </a:p>
          <a:p>
            <a:pPr algn="r">
              <a:lnSpc>
                <a:spcPts val="5600"/>
              </a:lnSpc>
            </a:pPr>
            <a:r>
              <a:rPr lang="en-US" sz="2800" spc="-67">
                <a:solidFill>
                  <a:srgbClr val="0E103F"/>
                </a:solidFill>
                <a:latin typeface="Roboto"/>
              </a:rPr>
              <a:t>2. </a:t>
            </a:r>
            <a:r>
              <a:rPr lang="en-US" sz="2800" spc="-67">
                <a:solidFill>
                  <a:srgbClr val="0E103F"/>
                </a:solidFill>
                <a:latin typeface="Roboto"/>
              </a:rPr>
              <a:t>Tópico da apresentação</a:t>
            </a:r>
          </a:p>
          <a:p>
            <a:pPr algn="r">
              <a:lnSpc>
                <a:spcPts val="5600"/>
              </a:lnSpc>
            </a:pPr>
            <a:r>
              <a:rPr lang="en-US" sz="2800" spc="-67">
                <a:solidFill>
                  <a:srgbClr val="0E103F"/>
                </a:solidFill>
                <a:latin typeface="Roboto"/>
              </a:rPr>
              <a:t>3. Tópico da apresentação</a:t>
            </a:r>
          </a:p>
          <a:p>
            <a:pPr algn="r">
              <a:lnSpc>
                <a:spcPts val="5600"/>
              </a:lnSpc>
            </a:pPr>
            <a:r>
              <a:rPr lang="en-US" sz="2800" spc="-67">
                <a:solidFill>
                  <a:srgbClr val="0E103F"/>
                </a:solidFill>
                <a:latin typeface="Roboto"/>
              </a:rPr>
              <a:t> 4. Tópico da apresentação</a:t>
            </a:r>
          </a:p>
          <a:p>
            <a:pPr algn="r">
              <a:lnSpc>
                <a:spcPts val="5600"/>
              </a:lnSpc>
            </a:pPr>
            <a:r>
              <a:rPr lang="en-US" sz="2800" spc="-67">
                <a:solidFill>
                  <a:srgbClr val="0E103F"/>
                </a:solidFill>
                <a:latin typeface="Roboto"/>
              </a:rPr>
              <a:t> </a:t>
            </a:r>
          </a:p>
          <a:p>
            <a:pPr algn="r">
              <a:lnSpc>
                <a:spcPts val="5600"/>
              </a:lnSpc>
            </a:pP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gradFill rotWithShape="true">
              <a:gsLst>
                <a:gs pos="0">
                  <a:srgbClr val="0E103F">
                    <a:alpha val="100000"/>
                  </a:srgbClr>
                </a:gs>
                <a:gs pos="100000">
                  <a:srgbClr val="D72870">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sp>
        <p:nvSpPr>
          <p:cNvPr name="TextBox 5" id="5"/>
          <p:cNvSpPr txBox="true"/>
          <p:nvPr/>
        </p:nvSpPr>
        <p:spPr>
          <a:xfrm rot="0">
            <a:off x="3118320" y="4781233"/>
            <a:ext cx="12051361" cy="848360"/>
          </a:xfrm>
          <a:prstGeom prst="rect">
            <a:avLst/>
          </a:prstGeom>
        </p:spPr>
        <p:txBody>
          <a:bodyPr anchor="t" rtlCol="false" tIns="0" lIns="0" bIns="0" rIns="0">
            <a:spAutoFit/>
          </a:bodyPr>
          <a:lstStyle/>
          <a:p>
            <a:pPr algn="ctr">
              <a:lnSpc>
                <a:spcPts val="6399"/>
              </a:lnSpc>
            </a:pPr>
            <a:r>
              <a:rPr lang="en-US" sz="6399" spc="-153">
                <a:solidFill>
                  <a:srgbClr val="FFFFFF"/>
                </a:solidFill>
                <a:latin typeface="Hammersmith One"/>
              </a:rPr>
              <a:t>1. PRIMEIRO TÓPICO</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317071"/>
            <a:ext cx="16230600" cy="3574888"/>
          </a:xfrm>
          <a:prstGeom prst="rect">
            <a:avLst/>
          </a:prstGeom>
        </p:spPr>
        <p:txBody>
          <a:bodyPr anchor="t" rtlCol="false" tIns="0" lIns="0" bIns="0" rIns="0">
            <a:spAutoFit/>
          </a:bodyPr>
          <a:lstStyle/>
          <a:p>
            <a:pPr algn="just">
              <a:lnSpc>
                <a:spcPts val="4759"/>
              </a:lnSpc>
            </a:pPr>
            <a:r>
              <a:rPr lang="en-US" sz="2799" spc="-69">
                <a:solidFill>
                  <a:srgbClr val="000000"/>
                </a:solidFill>
                <a:latin typeface="Roboto"/>
              </a:rPr>
              <a:t>Lorem ipsum dolor sit amet, consectetur adipiscing elit. Etiam eget ligula eu lectus lobortis condimentum. Aliquam nonummy auctor massa. Pellentesque habitant morbi tristique senectus et netus et malesuada fames ac turpis egestas. Nulla at risus. Quisque purus magna, auctor et, sagittis ac, posuere eu, lectus. Nam mattis, felis ut adipiscing.Lorem ipsum dolor sit amet, consectetur adipiscing elit. Etiam eget ligula eu lectus lobortis condimentum. Aliquam nonummy auctor massa. Pellentesque habitant morbi tristique senectus et netus et malesuada fames ac turpis egestas. </a:t>
            </a:r>
          </a:p>
        </p:txBody>
      </p:sp>
      <p:grpSp>
        <p:nvGrpSpPr>
          <p:cNvPr name="Group 3" id="3"/>
          <p:cNvGrpSpPr/>
          <p:nvPr/>
        </p:nvGrpSpPr>
        <p:grpSpPr>
          <a:xfrm rot="0">
            <a:off x="1010611" y="3431246"/>
            <a:ext cx="3307378" cy="47625"/>
            <a:chOff x="0" y="0"/>
            <a:chExt cx="871079" cy="12543"/>
          </a:xfrm>
        </p:grpSpPr>
        <p:sp>
          <p:nvSpPr>
            <p:cNvPr name="Freeform 4" id="4"/>
            <p:cNvSpPr/>
            <p:nvPr/>
          </p:nvSpPr>
          <p:spPr>
            <a:xfrm flipH="false" flipV="false" rot="0">
              <a:off x="0" y="0"/>
              <a:ext cx="871079" cy="12543"/>
            </a:xfrm>
            <a:custGeom>
              <a:avLst/>
              <a:gdLst/>
              <a:ahLst/>
              <a:cxnLst/>
              <a:rect r="r" b="b" t="t" l="l"/>
              <a:pathLst>
                <a:path h="12543" w="871079">
                  <a:moveTo>
                    <a:pt x="0" y="0"/>
                  </a:moveTo>
                  <a:lnTo>
                    <a:pt x="871079" y="0"/>
                  </a:lnTo>
                  <a:lnTo>
                    <a:pt x="871079" y="12543"/>
                  </a:lnTo>
                  <a:lnTo>
                    <a:pt x="0" y="12543"/>
                  </a:lnTo>
                  <a:close/>
                </a:path>
              </a:pathLst>
            </a:custGeom>
            <a:solidFill>
              <a:srgbClr val="D4276F"/>
            </a:solidFill>
          </p:spPr>
        </p:sp>
        <p:sp>
          <p:nvSpPr>
            <p:cNvPr name="TextBox 5" id="5"/>
            <p:cNvSpPr txBox="true"/>
            <p:nvPr/>
          </p:nvSpPr>
          <p:spPr>
            <a:xfrm>
              <a:off x="0" y="19050"/>
              <a:ext cx="812800" cy="793750"/>
            </a:xfrm>
            <a:prstGeom prst="rect">
              <a:avLst/>
            </a:prstGeom>
          </p:spPr>
          <p:txBody>
            <a:bodyPr anchor="ctr" rtlCol="false" tIns="50800" lIns="50800" bIns="50800" rIns="50800"/>
            <a:lstStyle/>
            <a:p>
              <a:pPr algn="ctr">
                <a:lnSpc>
                  <a:spcPts val="2640"/>
                </a:lnSpc>
              </a:pPr>
            </a:p>
          </p:txBody>
        </p:sp>
      </p:grpSp>
      <p:sp>
        <p:nvSpPr>
          <p:cNvPr name="TextBox 6" id="6"/>
          <p:cNvSpPr txBox="true"/>
          <p:nvPr/>
        </p:nvSpPr>
        <p:spPr>
          <a:xfrm rot="0">
            <a:off x="1028700" y="2901019"/>
            <a:ext cx="16230600" cy="530199"/>
          </a:xfrm>
          <a:prstGeom prst="rect">
            <a:avLst/>
          </a:prstGeom>
        </p:spPr>
        <p:txBody>
          <a:bodyPr anchor="t" rtlCol="false" tIns="0" lIns="0" bIns="0" rIns="0">
            <a:spAutoFit/>
          </a:bodyPr>
          <a:lstStyle/>
          <a:p>
            <a:pPr>
              <a:lnSpc>
                <a:spcPts val="4000"/>
              </a:lnSpc>
            </a:pPr>
            <a:r>
              <a:rPr lang="en-US" sz="4000" spc="-96">
                <a:solidFill>
                  <a:srgbClr val="0E103F"/>
                </a:solidFill>
                <a:latin typeface="Hammersmith One"/>
              </a:rPr>
              <a:t>TÍTULO</a:t>
            </a:r>
          </a:p>
        </p:txBody>
      </p:sp>
      <p:grpSp>
        <p:nvGrpSpPr>
          <p:cNvPr name="Group 7" id="7"/>
          <p:cNvGrpSpPr/>
          <p:nvPr/>
        </p:nvGrpSpPr>
        <p:grpSpPr>
          <a:xfrm rot="0">
            <a:off x="0" y="0"/>
            <a:ext cx="18288000" cy="1833228"/>
            <a:chOff x="0" y="0"/>
            <a:chExt cx="4816593" cy="482826"/>
          </a:xfrm>
        </p:grpSpPr>
        <p:sp>
          <p:nvSpPr>
            <p:cNvPr name="Freeform 8" id="8"/>
            <p:cNvSpPr/>
            <p:nvPr/>
          </p:nvSpPr>
          <p:spPr>
            <a:xfrm flipH="false" flipV="false" rot="0">
              <a:off x="0" y="0"/>
              <a:ext cx="4816592" cy="482826"/>
            </a:xfrm>
            <a:custGeom>
              <a:avLst/>
              <a:gdLst/>
              <a:ahLst/>
              <a:cxnLst/>
              <a:rect r="r" b="b" t="t" l="l"/>
              <a:pathLst>
                <a:path h="482826" w="4816592">
                  <a:moveTo>
                    <a:pt x="0" y="0"/>
                  </a:moveTo>
                  <a:lnTo>
                    <a:pt x="4816592" y="0"/>
                  </a:lnTo>
                  <a:lnTo>
                    <a:pt x="4816592" y="482826"/>
                  </a:lnTo>
                  <a:lnTo>
                    <a:pt x="0" y="482826"/>
                  </a:lnTo>
                  <a:close/>
                </a:path>
              </a:pathLst>
            </a:custGeom>
            <a:gradFill rotWithShape="true">
              <a:gsLst>
                <a:gs pos="0">
                  <a:srgbClr val="0E103F">
                    <a:alpha val="100000"/>
                  </a:srgbClr>
                </a:gs>
                <a:gs pos="100000">
                  <a:srgbClr val="D72870">
                    <a:alpha val="100000"/>
                  </a:srgbClr>
                </a:gs>
              </a:gsLst>
              <a:lin ang="0"/>
            </a:gra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11" id="11"/>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12" id="12"/>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317071"/>
            <a:ext cx="8115300" cy="4174936"/>
          </a:xfrm>
          <a:prstGeom prst="rect">
            <a:avLst/>
          </a:prstGeom>
        </p:spPr>
        <p:txBody>
          <a:bodyPr anchor="t" rtlCol="false" tIns="0" lIns="0" bIns="0" rIns="0">
            <a:spAutoFit/>
          </a:bodyPr>
          <a:lstStyle/>
          <a:p>
            <a:pPr algn="just">
              <a:lnSpc>
                <a:spcPts val="4759"/>
              </a:lnSpc>
            </a:pPr>
            <a:r>
              <a:rPr lang="en-US" sz="2799" spc="-69">
                <a:solidFill>
                  <a:srgbClr val="000000"/>
                </a:solidFill>
                <a:latin typeface="Roboto"/>
              </a:rPr>
              <a:t>Lorem ipsum dolor sit amet, consectetur adipiscing elit. Etiam eget ligula eu lectus lobortis condimentum. Aliquam nonummy auctor massa. Pellentesque habitant morbi tristique senectus et netus et malesuada fames ac turpis egestas. Nulla at risus. Quisque purus magna, auctor et, sagittis ac, posuere eu, lectus. </a:t>
            </a:r>
          </a:p>
        </p:txBody>
      </p:sp>
      <p:sp>
        <p:nvSpPr>
          <p:cNvPr name="TextBox 3" id="3"/>
          <p:cNvSpPr txBox="true"/>
          <p:nvPr/>
        </p:nvSpPr>
        <p:spPr>
          <a:xfrm rot="0">
            <a:off x="10108035" y="8547444"/>
            <a:ext cx="7056015" cy="710856"/>
          </a:xfrm>
          <a:prstGeom prst="rect">
            <a:avLst/>
          </a:prstGeom>
        </p:spPr>
        <p:txBody>
          <a:bodyPr anchor="t" rtlCol="false" tIns="0" lIns="0" bIns="0" rIns="0">
            <a:spAutoFit/>
          </a:bodyPr>
          <a:lstStyle/>
          <a:p>
            <a:pPr algn="r">
              <a:lnSpc>
                <a:spcPts val="2816"/>
              </a:lnSpc>
            </a:pPr>
            <a:r>
              <a:rPr lang="en-US" sz="2200" spc="-55">
                <a:solidFill>
                  <a:srgbClr val="000000"/>
                </a:solidFill>
                <a:latin typeface="Roboto Bold"/>
              </a:rPr>
              <a:t>Titulo da imagem</a:t>
            </a:r>
          </a:p>
          <a:p>
            <a:pPr algn="r">
              <a:lnSpc>
                <a:spcPts val="2816"/>
              </a:lnSpc>
            </a:pPr>
            <a:r>
              <a:rPr lang="en-US" sz="2200" spc="-55">
                <a:solidFill>
                  <a:srgbClr val="000000"/>
                </a:solidFill>
                <a:latin typeface="Roboto Bold"/>
              </a:rPr>
              <a:t>Fonte:</a:t>
            </a:r>
            <a:r>
              <a:rPr lang="en-US" sz="2200" spc="-55">
                <a:solidFill>
                  <a:srgbClr val="000000"/>
                </a:solidFill>
                <a:latin typeface="Roboto"/>
              </a:rPr>
              <a:t> www.site.com.br</a:t>
            </a:r>
          </a:p>
        </p:txBody>
      </p:sp>
      <p:grpSp>
        <p:nvGrpSpPr>
          <p:cNvPr name="Group 4" id="4"/>
          <p:cNvGrpSpPr>
            <a:grpSpLocks noChangeAspect="true"/>
          </p:cNvGrpSpPr>
          <p:nvPr/>
        </p:nvGrpSpPr>
        <p:grpSpPr>
          <a:xfrm rot="0">
            <a:off x="10108035" y="4469471"/>
            <a:ext cx="7151265" cy="4022536"/>
            <a:chOff x="0" y="0"/>
            <a:chExt cx="11289030" cy="6350000"/>
          </a:xfrm>
        </p:grpSpPr>
        <p:sp>
          <p:nvSpPr>
            <p:cNvPr name="Freeform 5" id="5"/>
            <p:cNvSpPr/>
            <p:nvPr/>
          </p:nvSpPr>
          <p:spPr>
            <a:xfrm flipH="false" flipV="false" rot="0">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solidFill>
              <a:srgbClr val="000000">
                <a:alpha val="0"/>
              </a:srgbClr>
            </a:solidFill>
            <a:ln w="12700">
              <a:solidFill>
                <a:srgbClr val="000000"/>
              </a:solidFill>
            </a:ln>
          </p:spPr>
        </p:sp>
      </p:grpSp>
      <p:grpSp>
        <p:nvGrpSpPr>
          <p:cNvPr name="Group 6" id="6"/>
          <p:cNvGrpSpPr/>
          <p:nvPr/>
        </p:nvGrpSpPr>
        <p:grpSpPr>
          <a:xfrm rot="0">
            <a:off x="0" y="0"/>
            <a:ext cx="18288000" cy="1833228"/>
            <a:chOff x="0" y="0"/>
            <a:chExt cx="4816593" cy="482826"/>
          </a:xfrm>
        </p:grpSpPr>
        <p:sp>
          <p:nvSpPr>
            <p:cNvPr name="Freeform 7" id="7"/>
            <p:cNvSpPr/>
            <p:nvPr/>
          </p:nvSpPr>
          <p:spPr>
            <a:xfrm flipH="false" flipV="false" rot="0">
              <a:off x="0" y="0"/>
              <a:ext cx="4816592" cy="482826"/>
            </a:xfrm>
            <a:custGeom>
              <a:avLst/>
              <a:gdLst/>
              <a:ahLst/>
              <a:cxnLst/>
              <a:rect r="r" b="b" t="t" l="l"/>
              <a:pathLst>
                <a:path h="482826" w="4816592">
                  <a:moveTo>
                    <a:pt x="0" y="0"/>
                  </a:moveTo>
                  <a:lnTo>
                    <a:pt x="4816592" y="0"/>
                  </a:lnTo>
                  <a:lnTo>
                    <a:pt x="4816592" y="482826"/>
                  </a:lnTo>
                  <a:lnTo>
                    <a:pt x="0" y="482826"/>
                  </a:lnTo>
                  <a:close/>
                </a:path>
              </a:pathLst>
            </a:custGeom>
            <a:gradFill rotWithShape="true">
              <a:gsLst>
                <a:gs pos="0">
                  <a:srgbClr val="0E103F">
                    <a:alpha val="100000"/>
                  </a:srgbClr>
                </a:gs>
                <a:gs pos="100000">
                  <a:srgbClr val="D72870">
                    <a:alpha val="100000"/>
                  </a:srgbClr>
                </a:gs>
              </a:gsLst>
              <a:lin ang="0"/>
            </a:gra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10" id="10"/>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11" id="11"/>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grpSp>
        <p:nvGrpSpPr>
          <p:cNvPr name="Group 12" id="12"/>
          <p:cNvGrpSpPr/>
          <p:nvPr/>
        </p:nvGrpSpPr>
        <p:grpSpPr>
          <a:xfrm rot="0">
            <a:off x="1010611" y="3431246"/>
            <a:ext cx="3307378" cy="47625"/>
            <a:chOff x="0" y="0"/>
            <a:chExt cx="871079" cy="12543"/>
          </a:xfrm>
        </p:grpSpPr>
        <p:sp>
          <p:nvSpPr>
            <p:cNvPr name="Freeform 13" id="13"/>
            <p:cNvSpPr/>
            <p:nvPr/>
          </p:nvSpPr>
          <p:spPr>
            <a:xfrm flipH="false" flipV="false" rot="0">
              <a:off x="0" y="0"/>
              <a:ext cx="871079" cy="12543"/>
            </a:xfrm>
            <a:custGeom>
              <a:avLst/>
              <a:gdLst/>
              <a:ahLst/>
              <a:cxnLst/>
              <a:rect r="r" b="b" t="t" l="l"/>
              <a:pathLst>
                <a:path h="12543" w="871079">
                  <a:moveTo>
                    <a:pt x="0" y="0"/>
                  </a:moveTo>
                  <a:lnTo>
                    <a:pt x="871079" y="0"/>
                  </a:lnTo>
                  <a:lnTo>
                    <a:pt x="871079" y="12543"/>
                  </a:lnTo>
                  <a:lnTo>
                    <a:pt x="0" y="12543"/>
                  </a:lnTo>
                  <a:close/>
                </a:path>
              </a:pathLst>
            </a:custGeom>
            <a:solidFill>
              <a:srgbClr val="D4276F"/>
            </a:solidFill>
          </p:spPr>
        </p:sp>
        <p:sp>
          <p:nvSpPr>
            <p:cNvPr name="TextBox 14" id="14"/>
            <p:cNvSpPr txBox="true"/>
            <p:nvPr/>
          </p:nvSpPr>
          <p:spPr>
            <a:xfrm>
              <a:off x="0" y="19050"/>
              <a:ext cx="812800" cy="793750"/>
            </a:xfrm>
            <a:prstGeom prst="rect">
              <a:avLst/>
            </a:prstGeom>
          </p:spPr>
          <p:txBody>
            <a:bodyPr anchor="ctr" rtlCol="false" tIns="50800" lIns="50800" bIns="50800" rIns="50800"/>
            <a:lstStyle/>
            <a:p>
              <a:pPr algn="ctr">
                <a:lnSpc>
                  <a:spcPts val="2640"/>
                </a:lnSpc>
              </a:pPr>
            </a:p>
          </p:txBody>
        </p:sp>
      </p:grpSp>
      <p:sp>
        <p:nvSpPr>
          <p:cNvPr name="TextBox 15" id="15"/>
          <p:cNvSpPr txBox="true"/>
          <p:nvPr/>
        </p:nvSpPr>
        <p:spPr>
          <a:xfrm rot="0">
            <a:off x="1028700" y="2901019"/>
            <a:ext cx="16230600" cy="530199"/>
          </a:xfrm>
          <a:prstGeom prst="rect">
            <a:avLst/>
          </a:prstGeom>
        </p:spPr>
        <p:txBody>
          <a:bodyPr anchor="t" rtlCol="false" tIns="0" lIns="0" bIns="0" rIns="0">
            <a:spAutoFit/>
          </a:bodyPr>
          <a:lstStyle/>
          <a:p>
            <a:pPr>
              <a:lnSpc>
                <a:spcPts val="4000"/>
              </a:lnSpc>
            </a:pPr>
            <a:r>
              <a:rPr lang="en-US" sz="4000" spc="-96">
                <a:solidFill>
                  <a:srgbClr val="0E103F"/>
                </a:solidFill>
                <a:latin typeface="Hammersmith One"/>
              </a:rPr>
              <a:t>TÍTULO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833228"/>
            <a:chOff x="0" y="0"/>
            <a:chExt cx="4816593" cy="482826"/>
          </a:xfrm>
        </p:grpSpPr>
        <p:sp>
          <p:nvSpPr>
            <p:cNvPr name="Freeform 3" id="3"/>
            <p:cNvSpPr/>
            <p:nvPr/>
          </p:nvSpPr>
          <p:spPr>
            <a:xfrm flipH="false" flipV="false" rot="0">
              <a:off x="0" y="0"/>
              <a:ext cx="4816592" cy="482826"/>
            </a:xfrm>
            <a:custGeom>
              <a:avLst/>
              <a:gdLst/>
              <a:ahLst/>
              <a:cxnLst/>
              <a:rect r="r" b="b" t="t" l="l"/>
              <a:pathLst>
                <a:path h="482826" w="4816592">
                  <a:moveTo>
                    <a:pt x="0" y="0"/>
                  </a:moveTo>
                  <a:lnTo>
                    <a:pt x="4816592" y="0"/>
                  </a:lnTo>
                  <a:lnTo>
                    <a:pt x="4816592" y="482826"/>
                  </a:lnTo>
                  <a:lnTo>
                    <a:pt x="0" y="482826"/>
                  </a:lnTo>
                  <a:close/>
                </a:path>
              </a:pathLst>
            </a:custGeom>
            <a:gradFill rotWithShape="true">
              <a:gsLst>
                <a:gs pos="0">
                  <a:srgbClr val="0E103F">
                    <a:alpha val="100000"/>
                  </a:srgbClr>
                </a:gs>
                <a:gs pos="100000">
                  <a:srgbClr val="D72870">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6" id="6"/>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7" id="7"/>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833228"/>
            <a:chOff x="0" y="0"/>
            <a:chExt cx="4816593" cy="482826"/>
          </a:xfrm>
        </p:grpSpPr>
        <p:sp>
          <p:nvSpPr>
            <p:cNvPr name="Freeform 3" id="3"/>
            <p:cNvSpPr/>
            <p:nvPr/>
          </p:nvSpPr>
          <p:spPr>
            <a:xfrm flipH="false" flipV="false" rot="0">
              <a:off x="0" y="0"/>
              <a:ext cx="4816592" cy="482826"/>
            </a:xfrm>
            <a:custGeom>
              <a:avLst/>
              <a:gdLst/>
              <a:ahLst/>
              <a:cxnLst/>
              <a:rect r="r" b="b" t="t" l="l"/>
              <a:pathLst>
                <a:path h="482826" w="4816592">
                  <a:moveTo>
                    <a:pt x="0" y="0"/>
                  </a:moveTo>
                  <a:lnTo>
                    <a:pt x="4816592" y="0"/>
                  </a:lnTo>
                  <a:lnTo>
                    <a:pt x="4816592" y="482826"/>
                  </a:lnTo>
                  <a:lnTo>
                    <a:pt x="0" y="482826"/>
                  </a:lnTo>
                  <a:close/>
                </a:path>
              </a:pathLst>
            </a:custGeom>
            <a:gradFill rotWithShape="true">
              <a:gsLst>
                <a:gs pos="0">
                  <a:srgbClr val="0E103F">
                    <a:alpha val="100000"/>
                  </a:srgbClr>
                </a:gs>
                <a:gs pos="100000">
                  <a:srgbClr val="D72870">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519890" y="392104"/>
            <a:ext cx="815610" cy="1059033"/>
          </a:xfrm>
          <a:custGeom>
            <a:avLst/>
            <a:gdLst/>
            <a:ahLst/>
            <a:cxnLst/>
            <a:rect r="r" b="b" t="t" l="l"/>
            <a:pathLst>
              <a:path h="1059033" w="815610">
                <a:moveTo>
                  <a:pt x="0" y="0"/>
                </a:moveTo>
                <a:lnTo>
                  <a:pt x="815610" y="0"/>
                </a:lnTo>
                <a:lnTo>
                  <a:pt x="815610" y="1059033"/>
                </a:lnTo>
                <a:lnTo>
                  <a:pt x="0" y="1059033"/>
                </a:lnTo>
                <a:lnTo>
                  <a:pt x="0" y="0"/>
                </a:lnTo>
                <a:close/>
              </a:path>
            </a:pathLst>
          </a:custGeom>
          <a:blipFill>
            <a:blip r:embed="rId2"/>
            <a:stretch>
              <a:fillRect l="0" t="0" r="0" b="-16051"/>
            </a:stretch>
          </a:blipFill>
        </p:spPr>
      </p:sp>
      <p:sp>
        <p:nvSpPr>
          <p:cNvPr name="Freeform 6" id="6"/>
          <p:cNvSpPr/>
          <p:nvPr/>
        </p:nvSpPr>
        <p:spPr>
          <a:xfrm flipH="false" flipV="false" rot="0">
            <a:off x="956986" y="392104"/>
            <a:ext cx="1476929" cy="1016004"/>
          </a:xfrm>
          <a:custGeom>
            <a:avLst/>
            <a:gdLst/>
            <a:ahLst/>
            <a:cxnLst/>
            <a:rect r="r" b="b" t="t" l="l"/>
            <a:pathLst>
              <a:path h="1016004" w="1476929">
                <a:moveTo>
                  <a:pt x="0" y="0"/>
                </a:moveTo>
                <a:lnTo>
                  <a:pt x="1476928" y="0"/>
                </a:lnTo>
                <a:lnTo>
                  <a:pt x="1476928" y="1016004"/>
                </a:lnTo>
                <a:lnTo>
                  <a:pt x="0" y="1016004"/>
                </a:lnTo>
                <a:lnTo>
                  <a:pt x="0" y="0"/>
                </a:lnTo>
                <a:close/>
              </a:path>
            </a:pathLst>
          </a:custGeom>
          <a:blipFill>
            <a:blip r:embed="rId3"/>
            <a:stretch>
              <a:fillRect l="0" t="0" r="0" b="0"/>
            </a:stretch>
          </a:blipFill>
        </p:spPr>
      </p:sp>
      <p:sp>
        <p:nvSpPr>
          <p:cNvPr name="TextBox 7" id="7"/>
          <p:cNvSpPr txBox="true"/>
          <p:nvPr/>
        </p:nvSpPr>
        <p:spPr>
          <a:xfrm rot="0">
            <a:off x="4915861" y="460645"/>
            <a:ext cx="8456279" cy="990492"/>
          </a:xfrm>
          <a:prstGeom prst="rect">
            <a:avLst/>
          </a:prstGeom>
        </p:spPr>
        <p:txBody>
          <a:bodyPr anchor="t" rtlCol="false" tIns="0" lIns="0" bIns="0" rIns="0">
            <a:spAutoFit/>
          </a:bodyPr>
          <a:lstStyle/>
          <a:p>
            <a:pPr algn="ctr">
              <a:lnSpc>
                <a:spcPts val="3840"/>
              </a:lnSpc>
            </a:pPr>
            <a:r>
              <a:rPr lang="en-US" sz="3200" spc="-76">
                <a:solidFill>
                  <a:srgbClr val="FDFEFE"/>
                </a:solidFill>
                <a:latin typeface="Roboto Bold"/>
              </a:rPr>
              <a:t>XXII Simpósio Brasileiro sobre Fatores Humanos em Sistemas Computacionais</a:t>
            </a:r>
          </a:p>
        </p:txBody>
      </p:sp>
      <p:grpSp>
        <p:nvGrpSpPr>
          <p:cNvPr name="Group 8" id="8"/>
          <p:cNvGrpSpPr/>
          <p:nvPr/>
        </p:nvGrpSpPr>
        <p:grpSpPr>
          <a:xfrm rot="0">
            <a:off x="1010611" y="3431246"/>
            <a:ext cx="3307378" cy="47625"/>
            <a:chOff x="0" y="0"/>
            <a:chExt cx="871079" cy="12543"/>
          </a:xfrm>
        </p:grpSpPr>
        <p:sp>
          <p:nvSpPr>
            <p:cNvPr name="Freeform 9" id="9"/>
            <p:cNvSpPr/>
            <p:nvPr/>
          </p:nvSpPr>
          <p:spPr>
            <a:xfrm flipH="false" flipV="false" rot="0">
              <a:off x="0" y="0"/>
              <a:ext cx="871079" cy="12543"/>
            </a:xfrm>
            <a:custGeom>
              <a:avLst/>
              <a:gdLst/>
              <a:ahLst/>
              <a:cxnLst/>
              <a:rect r="r" b="b" t="t" l="l"/>
              <a:pathLst>
                <a:path h="12543" w="871079">
                  <a:moveTo>
                    <a:pt x="0" y="0"/>
                  </a:moveTo>
                  <a:lnTo>
                    <a:pt x="871079" y="0"/>
                  </a:lnTo>
                  <a:lnTo>
                    <a:pt x="871079" y="12543"/>
                  </a:lnTo>
                  <a:lnTo>
                    <a:pt x="0" y="12543"/>
                  </a:lnTo>
                  <a:close/>
                </a:path>
              </a:pathLst>
            </a:custGeom>
            <a:solidFill>
              <a:srgbClr val="D4276F"/>
            </a:solidFill>
          </p:spPr>
        </p:sp>
        <p:sp>
          <p:nvSpPr>
            <p:cNvPr name="TextBox 10" id="10"/>
            <p:cNvSpPr txBox="true"/>
            <p:nvPr/>
          </p:nvSpPr>
          <p:spPr>
            <a:xfrm>
              <a:off x="0" y="19050"/>
              <a:ext cx="812800" cy="793750"/>
            </a:xfrm>
            <a:prstGeom prst="rect">
              <a:avLst/>
            </a:prstGeom>
          </p:spPr>
          <p:txBody>
            <a:bodyPr anchor="ctr" rtlCol="false" tIns="50800" lIns="50800" bIns="50800" rIns="50800"/>
            <a:lstStyle/>
            <a:p>
              <a:pPr algn="ctr">
                <a:lnSpc>
                  <a:spcPts val="2640"/>
                </a:lnSpc>
              </a:pPr>
            </a:p>
          </p:txBody>
        </p:sp>
      </p:grpSp>
      <p:sp>
        <p:nvSpPr>
          <p:cNvPr name="TextBox 11" id="11"/>
          <p:cNvSpPr txBox="true"/>
          <p:nvPr/>
        </p:nvSpPr>
        <p:spPr>
          <a:xfrm rot="0">
            <a:off x="1028700" y="2901019"/>
            <a:ext cx="16230600" cy="530199"/>
          </a:xfrm>
          <a:prstGeom prst="rect">
            <a:avLst/>
          </a:prstGeom>
        </p:spPr>
        <p:txBody>
          <a:bodyPr anchor="t" rtlCol="false" tIns="0" lIns="0" bIns="0" rIns="0">
            <a:spAutoFit/>
          </a:bodyPr>
          <a:lstStyle/>
          <a:p>
            <a:pPr>
              <a:lnSpc>
                <a:spcPts val="4000"/>
              </a:lnSpc>
            </a:pPr>
            <a:r>
              <a:rPr lang="en-US" sz="4000" spc="-96">
                <a:solidFill>
                  <a:srgbClr val="0E103F"/>
                </a:solidFill>
                <a:latin typeface="Hammersmith One"/>
              </a:rPr>
              <a:t>Referências</a:t>
            </a:r>
          </a:p>
        </p:txBody>
      </p:sp>
      <p:sp>
        <p:nvSpPr>
          <p:cNvPr name="TextBox 12" id="12"/>
          <p:cNvSpPr txBox="true"/>
          <p:nvPr/>
        </p:nvSpPr>
        <p:spPr>
          <a:xfrm rot="0">
            <a:off x="1028700" y="4317071"/>
            <a:ext cx="16230600" cy="3574888"/>
          </a:xfrm>
          <a:prstGeom prst="rect">
            <a:avLst/>
          </a:prstGeom>
        </p:spPr>
        <p:txBody>
          <a:bodyPr anchor="t" rtlCol="false" tIns="0" lIns="0" bIns="0" rIns="0">
            <a:spAutoFit/>
          </a:bodyPr>
          <a:lstStyle/>
          <a:p>
            <a:pPr algn="just" marL="604518" indent="-302259" lvl="1">
              <a:lnSpc>
                <a:spcPts val="4759"/>
              </a:lnSpc>
              <a:buFont typeface="Arial"/>
              <a:buChar char="•"/>
            </a:pPr>
            <a:r>
              <a:rPr lang="en-US" sz="2799" spc="-69">
                <a:solidFill>
                  <a:srgbClr val="000000"/>
                </a:solidFill>
                <a:latin typeface="Roboto"/>
              </a:rPr>
              <a:t>Lorem ipsum dolor sit amet, consectetur adipiscing elit. Etiam eget ligula eu lectus lobortis condimentum.</a:t>
            </a:r>
          </a:p>
          <a:p>
            <a:pPr algn="just" marL="604518" indent="-302259" lvl="1">
              <a:lnSpc>
                <a:spcPts val="4759"/>
              </a:lnSpc>
              <a:buFont typeface="Arial"/>
              <a:buChar char="•"/>
            </a:pPr>
            <a:r>
              <a:rPr lang="en-US" sz="2799" spc="-69">
                <a:solidFill>
                  <a:srgbClr val="000000"/>
                </a:solidFill>
                <a:latin typeface="Roboto"/>
              </a:rPr>
              <a:t>Lorem ipsum dolor sit amet, consectetur adipiscing elit. Etiam eget ligula eu lectus lobortis condimentum.</a:t>
            </a:r>
          </a:p>
          <a:p>
            <a:pPr algn="just" marL="604518" indent="-302259" lvl="1">
              <a:lnSpc>
                <a:spcPts val="4759"/>
              </a:lnSpc>
              <a:buFont typeface="Arial"/>
              <a:buChar char="•"/>
            </a:pPr>
            <a:r>
              <a:rPr lang="en-US" sz="2799" spc="-69">
                <a:solidFill>
                  <a:srgbClr val="000000"/>
                </a:solidFill>
                <a:latin typeface="Roboto"/>
              </a:rPr>
              <a:t>Lorem ipsum dolor sit amet, consectetur adipiscing elit. Etiam eget ligula eu lectus lobortis condimentum.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gradFill rotWithShape="true">
              <a:gsLst>
                <a:gs pos="0">
                  <a:srgbClr val="0E103F">
                    <a:alpha val="100000"/>
                  </a:srgbClr>
                </a:gs>
                <a:gs pos="100000">
                  <a:srgbClr val="D72870">
                    <a:alpha val="100000"/>
                  </a:srgbClr>
                </a:gs>
              </a:gsLst>
              <a:lin ang="0"/>
            </a:gra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r">
                <a:lnSpc>
                  <a:spcPts val="2659"/>
                </a:lnSpc>
              </a:pPr>
            </a:p>
          </p:txBody>
        </p:sp>
      </p:grpSp>
      <p:grpSp>
        <p:nvGrpSpPr>
          <p:cNvPr name="Group 5" id="5"/>
          <p:cNvGrpSpPr>
            <a:grpSpLocks noChangeAspect="true"/>
          </p:cNvGrpSpPr>
          <p:nvPr/>
        </p:nvGrpSpPr>
        <p:grpSpPr>
          <a:xfrm rot="0">
            <a:off x="3507885" y="8117537"/>
            <a:ext cx="1140768" cy="1140763"/>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grpSp>
        <p:nvGrpSpPr>
          <p:cNvPr name="Group 7" id="7"/>
          <p:cNvGrpSpPr>
            <a:grpSpLocks noChangeAspect="true"/>
          </p:cNvGrpSpPr>
          <p:nvPr/>
        </p:nvGrpSpPr>
        <p:grpSpPr>
          <a:xfrm rot="0">
            <a:off x="4955793" y="8117537"/>
            <a:ext cx="1140768" cy="1140763"/>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grpSp>
        <p:nvGrpSpPr>
          <p:cNvPr name="Group 9" id="9"/>
          <p:cNvGrpSpPr>
            <a:grpSpLocks noChangeAspect="true"/>
          </p:cNvGrpSpPr>
          <p:nvPr/>
        </p:nvGrpSpPr>
        <p:grpSpPr>
          <a:xfrm rot="0">
            <a:off x="6403700" y="8117537"/>
            <a:ext cx="1140768" cy="1140763"/>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0" r="0" b="0"/>
              </a:stretch>
            </a:blipFill>
          </p:spPr>
        </p:sp>
      </p:grpSp>
      <p:grpSp>
        <p:nvGrpSpPr>
          <p:cNvPr name="Group 11" id="11"/>
          <p:cNvGrpSpPr>
            <a:grpSpLocks noChangeAspect="true"/>
          </p:cNvGrpSpPr>
          <p:nvPr/>
        </p:nvGrpSpPr>
        <p:grpSpPr>
          <a:xfrm rot="0">
            <a:off x="7850057" y="8117537"/>
            <a:ext cx="1140768" cy="1140763"/>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446" t="0" r="-446" b="0"/>
              </a:stretch>
            </a:blipFill>
          </p:spPr>
        </p:sp>
      </p:grpSp>
      <p:sp>
        <p:nvSpPr>
          <p:cNvPr name="TextBox 13" id="13"/>
          <p:cNvSpPr txBox="true"/>
          <p:nvPr/>
        </p:nvSpPr>
        <p:spPr>
          <a:xfrm rot="0">
            <a:off x="1028700" y="4781233"/>
            <a:ext cx="16230600" cy="848360"/>
          </a:xfrm>
          <a:prstGeom prst="rect">
            <a:avLst/>
          </a:prstGeom>
        </p:spPr>
        <p:txBody>
          <a:bodyPr anchor="t" rtlCol="false" tIns="0" lIns="0" bIns="0" rIns="0">
            <a:spAutoFit/>
          </a:bodyPr>
          <a:lstStyle/>
          <a:p>
            <a:pPr algn="ctr">
              <a:lnSpc>
                <a:spcPts val="6399"/>
              </a:lnSpc>
            </a:pPr>
            <a:r>
              <a:rPr lang="en-US" sz="6399" spc="-153">
                <a:solidFill>
                  <a:srgbClr val="FFFFFF"/>
                </a:solidFill>
                <a:latin typeface="Hammersmith One"/>
              </a:rPr>
              <a:t>Obrigado</a:t>
            </a:r>
          </a:p>
        </p:txBody>
      </p:sp>
      <p:grpSp>
        <p:nvGrpSpPr>
          <p:cNvPr name="Group 14" id="14"/>
          <p:cNvGrpSpPr>
            <a:grpSpLocks noChangeAspect="true"/>
          </p:cNvGrpSpPr>
          <p:nvPr/>
        </p:nvGrpSpPr>
        <p:grpSpPr>
          <a:xfrm rot="0">
            <a:off x="9295624" y="8117537"/>
            <a:ext cx="1140768" cy="1140763"/>
            <a:chOff x="0" y="0"/>
            <a:chExt cx="6350000" cy="6349975"/>
          </a:xfrm>
        </p:grpSpPr>
        <p:sp>
          <p:nvSpPr>
            <p:cNvPr name="Freeform 15" id="1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0" r="0" b="0"/>
              </a:stretch>
            </a:blipFill>
          </p:spPr>
        </p:sp>
      </p:grpSp>
      <p:grpSp>
        <p:nvGrpSpPr>
          <p:cNvPr name="Group 16" id="16"/>
          <p:cNvGrpSpPr>
            <a:grpSpLocks noChangeAspect="true"/>
          </p:cNvGrpSpPr>
          <p:nvPr/>
        </p:nvGrpSpPr>
        <p:grpSpPr>
          <a:xfrm rot="0">
            <a:off x="10743532" y="8117537"/>
            <a:ext cx="1140768" cy="1140763"/>
            <a:chOff x="0" y="0"/>
            <a:chExt cx="6350000" cy="6349975"/>
          </a:xfrm>
        </p:grpSpPr>
        <p:sp>
          <p:nvSpPr>
            <p:cNvPr name="Freeform 17" id="1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446" t="0" r="-446" b="0"/>
              </a:stretch>
            </a:blipFill>
          </p:spPr>
        </p:sp>
      </p:grpSp>
      <p:grpSp>
        <p:nvGrpSpPr>
          <p:cNvPr name="Group 18" id="18"/>
          <p:cNvGrpSpPr>
            <a:grpSpLocks noChangeAspect="true"/>
          </p:cNvGrpSpPr>
          <p:nvPr/>
        </p:nvGrpSpPr>
        <p:grpSpPr>
          <a:xfrm rot="0">
            <a:off x="12191440" y="8117537"/>
            <a:ext cx="1140768" cy="1140763"/>
            <a:chOff x="0" y="0"/>
            <a:chExt cx="6350000" cy="6349975"/>
          </a:xfrm>
        </p:grpSpPr>
        <p:sp>
          <p:nvSpPr>
            <p:cNvPr name="Freeform 19" id="1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446" t="0" r="-446" b="0"/>
              </a:stretch>
            </a:blipFill>
          </p:spPr>
        </p:sp>
      </p:grpSp>
      <p:grpSp>
        <p:nvGrpSpPr>
          <p:cNvPr name="Group 20" id="20"/>
          <p:cNvGrpSpPr>
            <a:grpSpLocks noChangeAspect="true"/>
          </p:cNvGrpSpPr>
          <p:nvPr/>
        </p:nvGrpSpPr>
        <p:grpSpPr>
          <a:xfrm rot="0">
            <a:off x="13639348" y="8117537"/>
            <a:ext cx="1140768" cy="1140763"/>
            <a:chOff x="0" y="0"/>
            <a:chExt cx="6350000" cy="6349975"/>
          </a:xfrm>
        </p:grpSpPr>
        <p:sp>
          <p:nvSpPr>
            <p:cNvPr name="Freeform 21" id="2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DAFuKwxUSB4</dc:identifier>
  <dcterms:modified xsi:type="dcterms:W3CDTF">2011-08-01T06:04:30Z</dcterms:modified>
  <cp:revision>1</cp:revision>
  <dc:title>Modelo 1 - Slide - IHC2023</dc:title>
</cp:coreProperties>
</file>